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67" r:id="rId14"/>
  </p:sldIdLst>
  <p:sldSz cx="18288000" cy="10287000"/>
  <p:notesSz cx="6858000" cy="9144000"/>
  <p:embeddedFontLst>
    <p:embeddedFont>
      <p:font typeface="Agrandir" panose="020B0604020202020204" charset="0"/>
      <p:regular r:id="rId15"/>
    </p:embeddedFont>
    <p:embeddedFont>
      <p:font typeface="Agrandir Bold" panose="020B0604020202020204" charset="0"/>
      <p:regular r:id="rId16"/>
    </p:embeddedFont>
    <p:embeddedFont>
      <p:font typeface="Canva Sans" panose="020B0604020202020204" charset="0"/>
      <p:regular r:id="rId17"/>
    </p:embeddedFont>
    <p:embeddedFont>
      <p:font typeface="Canva Sans Bold" panose="020B0604020202020204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0" d="100"/>
          <a:sy n="50" d="100"/>
        </p:scale>
        <p:origin x="946" y="3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g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gif"/><Relationship Id="rId4" Type="http://schemas.openxmlformats.org/officeDocument/2006/relationships/image" Target="../media/image19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6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25000"/>
          </a:blip>
          <a:srcRect/>
          <a:stretch>
            <a:fillRect/>
          </a:stretch>
        </p:blipFill>
        <p:spPr>
          <a:xfrm rot="-10800000">
            <a:off x="6333452" y="-1797179"/>
            <a:ext cx="15735219" cy="13881357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3000871" y="3637260"/>
            <a:ext cx="12286259" cy="19751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677"/>
              </a:lnSpc>
            </a:pPr>
            <a:r>
              <a:rPr lang="en-US" sz="11525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Portfolio Website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alphaModFix amt="50000"/>
          </a:blip>
          <a:srcRect/>
          <a:stretch>
            <a:fillRect/>
          </a:stretch>
        </p:blipFill>
        <p:spPr>
          <a:xfrm>
            <a:off x="-2318726" y="-376453"/>
            <a:ext cx="9743013" cy="170994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alphaModFix amt="25000"/>
          </a:blip>
          <a:srcRect/>
          <a:stretch>
            <a:fillRect/>
          </a:stretch>
        </p:blipFill>
        <p:spPr>
          <a:xfrm rot="-7199120">
            <a:off x="-2896988" y="-1002021"/>
            <a:ext cx="5793977" cy="589544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50000"/>
          </a:blip>
          <a:srcRect/>
          <a:stretch>
            <a:fillRect/>
          </a:stretch>
        </p:blipFill>
        <p:spPr>
          <a:xfrm>
            <a:off x="-2868523" y="2438918"/>
            <a:ext cx="10541077" cy="1052245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3463659" y="-599139"/>
            <a:ext cx="5865675" cy="5231058"/>
          </a:xfrm>
          <a:prstGeom prst="rect">
            <a:avLst/>
          </a:prstGeom>
        </p:spPr>
      </p:pic>
      <p:sp>
        <p:nvSpPr>
          <p:cNvPr id="4" name="Freeform 4"/>
          <p:cNvSpPr/>
          <p:nvPr/>
        </p:nvSpPr>
        <p:spPr>
          <a:xfrm>
            <a:off x="1184852" y="1028700"/>
            <a:ext cx="8176388" cy="8060902"/>
          </a:xfrm>
          <a:custGeom>
            <a:avLst/>
            <a:gdLst/>
            <a:ahLst/>
            <a:cxnLst/>
            <a:rect l="l" t="t" r="r" b="b"/>
            <a:pathLst>
              <a:path w="8176388" h="8060902">
                <a:moveTo>
                  <a:pt x="0" y="0"/>
                </a:moveTo>
                <a:lnTo>
                  <a:pt x="8176388" y="0"/>
                </a:lnTo>
                <a:lnTo>
                  <a:pt x="8176388" y="8060902"/>
                </a:lnTo>
                <a:lnTo>
                  <a:pt x="0" y="80609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0640109" y="3446696"/>
            <a:ext cx="6219145" cy="1429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42" lvl="1" indent="-280671" algn="l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skills section</a:t>
            </a:r>
          </a:p>
          <a:p>
            <a:pPr marL="561342" lvl="1" indent="-280671" algn="l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contact form</a:t>
            </a:r>
          </a:p>
          <a:p>
            <a:pPr algn="l">
              <a:lnSpc>
                <a:spcPts val="3640"/>
              </a:lnSpc>
            </a:pPr>
            <a:endParaRPr lang="en-US" sz="2600">
              <a:solidFill>
                <a:srgbClr val="2B2B2B"/>
              </a:solidFill>
              <a:latin typeface="Agrandir"/>
              <a:ea typeface="Agrandir"/>
              <a:cs typeface="Agrandir"/>
              <a:sym typeface="Agrandir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EF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11858" y="2350855"/>
            <a:ext cx="9339529" cy="5930346"/>
          </a:xfrm>
          <a:custGeom>
            <a:avLst/>
            <a:gdLst/>
            <a:ahLst/>
            <a:cxnLst/>
            <a:rect l="l" t="t" r="r" b="b"/>
            <a:pathLst>
              <a:path w="9339529" h="5930346">
                <a:moveTo>
                  <a:pt x="0" y="0"/>
                </a:moveTo>
                <a:lnTo>
                  <a:pt x="9339529" y="0"/>
                </a:lnTo>
                <a:lnTo>
                  <a:pt x="9339529" y="5930346"/>
                </a:lnTo>
                <a:lnTo>
                  <a:pt x="0" y="59303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800786" y="542925"/>
            <a:ext cx="14427636" cy="847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760"/>
              </a:lnSpc>
              <a:spcBef>
                <a:spcPct val="0"/>
              </a:spcBef>
            </a:pPr>
            <a:r>
              <a:rPr lang="en-US" sz="4800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JavaScript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1958104" y="4021880"/>
            <a:ext cx="4819412" cy="18199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53" lvl="1" indent="-280677" algn="l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contact-form</a:t>
            </a:r>
          </a:p>
          <a:p>
            <a:pPr marL="561353" lvl="1" indent="-280677" algn="l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alert()</a:t>
            </a:r>
          </a:p>
          <a:p>
            <a:pPr marL="561353" lvl="1" indent="-280677" algn="l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productcard links</a:t>
            </a:r>
          </a:p>
          <a:p>
            <a:pPr marL="561353" lvl="1" indent="-280677" algn="l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window.location.href = link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EF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800786" y="542925"/>
            <a:ext cx="14427636" cy="847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760"/>
              </a:lnSpc>
              <a:spcBef>
                <a:spcPct val="0"/>
              </a:spcBef>
            </a:pPr>
            <a:r>
              <a:rPr lang="en-US" sz="4800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JavaScript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1958104" y="4021880"/>
            <a:ext cx="4819412" cy="1817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53" lvl="1" indent="-280677" algn="l">
              <a:lnSpc>
                <a:spcPts val="3640"/>
              </a:lnSpc>
              <a:buFont typeface="Arial"/>
              <a:buChar char="•"/>
            </a:pPr>
            <a:r>
              <a:rPr lang="en-US" sz="260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Web3forms</a:t>
            </a:r>
          </a:p>
          <a:p>
            <a:pPr marL="561353" lvl="1" indent="-280677" algn="l">
              <a:lnSpc>
                <a:spcPts val="3640"/>
              </a:lnSpc>
              <a:buFont typeface="Arial"/>
              <a:buChar char="•"/>
            </a:pPr>
            <a:r>
              <a:rPr lang="en-US" sz="260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Api key</a:t>
            </a:r>
          </a:p>
          <a:p>
            <a:pPr marL="561353" lvl="1" indent="-280677" algn="l">
              <a:lnSpc>
                <a:spcPts val="3640"/>
              </a:lnSpc>
              <a:buFont typeface="Arial"/>
              <a:buChar char="•"/>
            </a:pPr>
            <a:r>
              <a:rPr lang="en-US" sz="260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Thank you message</a:t>
            </a:r>
          </a:p>
          <a:p>
            <a:pPr marL="561353" lvl="1" indent="-280677" algn="l">
              <a:lnSpc>
                <a:spcPts val="3640"/>
              </a:lnSpc>
              <a:buFont typeface="Arial"/>
              <a:buChar char="•"/>
            </a:pPr>
            <a:r>
              <a:rPr lang="en-US" sz="260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fetch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9BB459-2F3E-6AE2-BF16-AE23600838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2857500"/>
            <a:ext cx="9297698" cy="4934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05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25000"/>
          </a:blip>
          <a:srcRect/>
          <a:stretch>
            <a:fillRect/>
          </a:stretch>
        </p:blipFill>
        <p:spPr>
          <a:xfrm>
            <a:off x="-1662681" y="-6438340"/>
            <a:ext cx="13761077" cy="1415359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4911263" y="4028678"/>
            <a:ext cx="8465475" cy="1247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399"/>
              </a:lnSpc>
              <a:spcBef>
                <a:spcPct val="0"/>
              </a:spcBef>
            </a:pPr>
            <a:r>
              <a:rPr lang="en-US" sz="6999" u="none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Thank you!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alphaModFix amt="25000"/>
          </a:blip>
          <a:srcRect/>
          <a:stretch>
            <a:fillRect/>
          </a:stretch>
        </p:blipFill>
        <p:spPr>
          <a:xfrm>
            <a:off x="11511932" y="6947324"/>
            <a:ext cx="8674222" cy="7652259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alphaModFix amt="25000"/>
          </a:blip>
          <a:srcRect/>
          <a:stretch>
            <a:fillRect/>
          </a:stretch>
        </p:blipFill>
        <p:spPr>
          <a:xfrm>
            <a:off x="15141061" y="2810706"/>
            <a:ext cx="6293877" cy="5612932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>
            <a:alphaModFix amt="25000"/>
          </a:blip>
          <a:srcRect/>
          <a:stretch>
            <a:fillRect/>
          </a:stretch>
        </p:blipFill>
        <p:spPr>
          <a:xfrm rot="-3435299">
            <a:off x="-3167656" y="638455"/>
            <a:ext cx="6335313" cy="707679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E4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4074786"/>
            <a:ext cx="6780460" cy="1247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399"/>
              </a:lnSpc>
              <a:spcBef>
                <a:spcPct val="0"/>
              </a:spcBef>
            </a:pPr>
            <a:r>
              <a:rPr lang="en-US" sz="6999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Projects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9614906" y="1488719"/>
            <a:ext cx="6907145" cy="868440"/>
            <a:chOff x="0" y="0"/>
            <a:chExt cx="9209527" cy="115792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124235" cy="1157920"/>
            </a:xfrm>
            <a:custGeom>
              <a:avLst/>
              <a:gdLst/>
              <a:ahLst/>
              <a:cxnLst/>
              <a:rect l="l" t="t" r="r" b="b"/>
              <a:pathLst>
                <a:path w="1124235" h="1157920">
                  <a:moveTo>
                    <a:pt x="0" y="0"/>
                  </a:moveTo>
                  <a:lnTo>
                    <a:pt x="1124235" y="0"/>
                  </a:lnTo>
                  <a:lnTo>
                    <a:pt x="1124235" y="1157920"/>
                  </a:lnTo>
                  <a:lnTo>
                    <a:pt x="0" y="11579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TextBox 5"/>
            <p:cNvSpPr txBox="1"/>
            <p:nvPr/>
          </p:nvSpPr>
          <p:spPr>
            <a:xfrm>
              <a:off x="1634311" y="147159"/>
              <a:ext cx="7575216" cy="7302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199"/>
                </a:lnSpc>
              </a:pPr>
              <a:r>
                <a:rPr lang="en-US" sz="2999">
                  <a:solidFill>
                    <a:srgbClr val="2B2B2B"/>
                  </a:solidFill>
                  <a:latin typeface="Agrandir"/>
                  <a:ea typeface="Agrandir"/>
                  <a:cs typeface="Agrandir"/>
                  <a:sym typeface="Agrandir"/>
                </a:rPr>
                <a:t>Quiz App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351305" y="370892"/>
              <a:ext cx="421625" cy="3494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960"/>
                </a:lnSpc>
              </a:pPr>
              <a:r>
                <a:rPr lang="en-US" sz="1400">
                  <a:solidFill>
                    <a:srgbClr val="2B2B2B"/>
                  </a:solidFill>
                  <a:latin typeface="Agrandir Bold"/>
                  <a:ea typeface="Agrandir Bold"/>
                  <a:cs typeface="Agrandir Bold"/>
                  <a:sym typeface="Agrandir Bold"/>
                </a:rPr>
                <a:t>1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9614906" y="2777400"/>
            <a:ext cx="6907145" cy="868440"/>
            <a:chOff x="0" y="0"/>
            <a:chExt cx="9209527" cy="1157920"/>
          </a:xfrm>
        </p:grpSpPr>
        <p:sp>
          <p:nvSpPr>
            <p:cNvPr id="8" name="TextBox 8"/>
            <p:cNvSpPr txBox="1"/>
            <p:nvPr/>
          </p:nvSpPr>
          <p:spPr>
            <a:xfrm>
              <a:off x="1634311" y="147159"/>
              <a:ext cx="7575216" cy="7302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199"/>
                </a:lnSpc>
              </a:pPr>
              <a:r>
                <a:rPr lang="en-US" sz="2999">
                  <a:solidFill>
                    <a:srgbClr val="2B2B2B"/>
                  </a:solidFill>
                  <a:latin typeface="Agrandir"/>
                  <a:ea typeface="Agrandir"/>
                  <a:cs typeface="Agrandir"/>
                  <a:sym typeface="Agrandir"/>
                </a:rPr>
                <a:t>Snake Game</a:t>
              </a:r>
            </a:p>
          </p:txBody>
        </p:sp>
        <p:sp>
          <p:nvSpPr>
            <p:cNvPr id="9" name="Freeform 9"/>
            <p:cNvSpPr/>
            <p:nvPr/>
          </p:nvSpPr>
          <p:spPr>
            <a:xfrm>
              <a:off x="0" y="0"/>
              <a:ext cx="1124235" cy="1157920"/>
            </a:xfrm>
            <a:custGeom>
              <a:avLst/>
              <a:gdLst/>
              <a:ahLst/>
              <a:cxnLst/>
              <a:rect l="l" t="t" r="r" b="b"/>
              <a:pathLst>
                <a:path w="1124235" h="1157920">
                  <a:moveTo>
                    <a:pt x="0" y="0"/>
                  </a:moveTo>
                  <a:lnTo>
                    <a:pt x="1124235" y="0"/>
                  </a:lnTo>
                  <a:lnTo>
                    <a:pt x="1124235" y="1157920"/>
                  </a:lnTo>
                  <a:lnTo>
                    <a:pt x="0" y="11579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TextBox 10"/>
            <p:cNvSpPr txBox="1"/>
            <p:nvPr/>
          </p:nvSpPr>
          <p:spPr>
            <a:xfrm>
              <a:off x="351305" y="370892"/>
              <a:ext cx="421625" cy="3494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960"/>
                </a:lnSpc>
              </a:pPr>
              <a:r>
                <a:rPr lang="en-US" sz="1400">
                  <a:solidFill>
                    <a:srgbClr val="2B2B2B"/>
                  </a:solidFill>
                  <a:latin typeface="Agrandir Bold"/>
                  <a:ea typeface="Agrandir Bold"/>
                  <a:cs typeface="Agrandir Bold"/>
                  <a:sym typeface="Agrandir Bold"/>
                </a:rPr>
                <a:t>2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614906" y="4066081"/>
            <a:ext cx="6907145" cy="868440"/>
            <a:chOff x="0" y="0"/>
            <a:chExt cx="9209527" cy="1157920"/>
          </a:xfrm>
        </p:grpSpPr>
        <p:sp>
          <p:nvSpPr>
            <p:cNvPr id="12" name="TextBox 12"/>
            <p:cNvSpPr txBox="1"/>
            <p:nvPr/>
          </p:nvSpPr>
          <p:spPr>
            <a:xfrm>
              <a:off x="1634311" y="147159"/>
              <a:ext cx="7575216" cy="7302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199"/>
                </a:lnSpc>
              </a:pPr>
              <a:r>
                <a:rPr lang="en-US" sz="2999">
                  <a:solidFill>
                    <a:srgbClr val="2B2B2B"/>
                  </a:solidFill>
                  <a:latin typeface="Agrandir"/>
                  <a:ea typeface="Agrandir"/>
                  <a:cs typeface="Agrandir"/>
                  <a:sym typeface="Agrandir"/>
                </a:rPr>
                <a:t>Notes App</a:t>
              </a:r>
            </a:p>
          </p:txBody>
        </p:sp>
        <p:sp>
          <p:nvSpPr>
            <p:cNvPr id="13" name="Freeform 13"/>
            <p:cNvSpPr/>
            <p:nvPr/>
          </p:nvSpPr>
          <p:spPr>
            <a:xfrm>
              <a:off x="0" y="0"/>
              <a:ext cx="1124235" cy="1157920"/>
            </a:xfrm>
            <a:custGeom>
              <a:avLst/>
              <a:gdLst/>
              <a:ahLst/>
              <a:cxnLst/>
              <a:rect l="l" t="t" r="r" b="b"/>
              <a:pathLst>
                <a:path w="1124235" h="1157920">
                  <a:moveTo>
                    <a:pt x="0" y="0"/>
                  </a:moveTo>
                  <a:lnTo>
                    <a:pt x="1124235" y="0"/>
                  </a:lnTo>
                  <a:lnTo>
                    <a:pt x="1124235" y="1157920"/>
                  </a:lnTo>
                  <a:lnTo>
                    <a:pt x="0" y="11579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4" name="TextBox 14"/>
            <p:cNvSpPr txBox="1"/>
            <p:nvPr/>
          </p:nvSpPr>
          <p:spPr>
            <a:xfrm>
              <a:off x="351305" y="370892"/>
              <a:ext cx="421625" cy="3494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960"/>
                </a:lnSpc>
              </a:pPr>
              <a:r>
                <a:rPr lang="en-US" sz="1400">
                  <a:solidFill>
                    <a:srgbClr val="2B2B2B"/>
                  </a:solidFill>
                  <a:latin typeface="Agrandir Bold"/>
                  <a:ea typeface="Agrandir Bold"/>
                  <a:cs typeface="Agrandir Bold"/>
                  <a:sym typeface="Agrandir Bold"/>
                </a:rPr>
                <a:t>3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9614906" y="5354761"/>
            <a:ext cx="6907145" cy="868440"/>
            <a:chOff x="0" y="0"/>
            <a:chExt cx="9209527" cy="1157920"/>
          </a:xfrm>
        </p:grpSpPr>
        <p:sp>
          <p:nvSpPr>
            <p:cNvPr id="16" name="TextBox 16"/>
            <p:cNvSpPr txBox="1"/>
            <p:nvPr/>
          </p:nvSpPr>
          <p:spPr>
            <a:xfrm>
              <a:off x="1634311" y="147159"/>
              <a:ext cx="7575216" cy="7302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199"/>
                </a:lnSpc>
              </a:pPr>
              <a:r>
                <a:rPr lang="en-US" sz="2999">
                  <a:solidFill>
                    <a:srgbClr val="2B2B2B"/>
                  </a:solidFill>
                  <a:latin typeface="Agrandir"/>
                  <a:ea typeface="Agrandir"/>
                  <a:cs typeface="Agrandir"/>
                  <a:sym typeface="Agrandir"/>
                </a:rPr>
                <a:t>To-Do List</a:t>
              </a:r>
            </a:p>
          </p:txBody>
        </p:sp>
        <p:sp>
          <p:nvSpPr>
            <p:cNvPr id="17" name="Freeform 17"/>
            <p:cNvSpPr/>
            <p:nvPr/>
          </p:nvSpPr>
          <p:spPr>
            <a:xfrm>
              <a:off x="0" y="0"/>
              <a:ext cx="1124235" cy="1157920"/>
            </a:xfrm>
            <a:custGeom>
              <a:avLst/>
              <a:gdLst/>
              <a:ahLst/>
              <a:cxnLst/>
              <a:rect l="l" t="t" r="r" b="b"/>
              <a:pathLst>
                <a:path w="1124235" h="1157920">
                  <a:moveTo>
                    <a:pt x="0" y="0"/>
                  </a:moveTo>
                  <a:lnTo>
                    <a:pt x="1124235" y="0"/>
                  </a:lnTo>
                  <a:lnTo>
                    <a:pt x="1124235" y="1157920"/>
                  </a:lnTo>
                  <a:lnTo>
                    <a:pt x="0" y="11579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8" name="TextBox 18"/>
            <p:cNvSpPr txBox="1"/>
            <p:nvPr/>
          </p:nvSpPr>
          <p:spPr>
            <a:xfrm>
              <a:off x="351305" y="370892"/>
              <a:ext cx="421625" cy="3494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960"/>
                </a:lnSpc>
              </a:pPr>
              <a:r>
                <a:rPr lang="en-US" sz="1400">
                  <a:solidFill>
                    <a:srgbClr val="2B2B2B"/>
                  </a:solidFill>
                  <a:latin typeface="Agrandir Bold"/>
                  <a:ea typeface="Agrandir Bold"/>
                  <a:cs typeface="Agrandir Bold"/>
                  <a:sym typeface="Agrandir Bold"/>
                </a:rPr>
                <a:t>4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9614906" y="6642301"/>
            <a:ext cx="6907145" cy="868440"/>
            <a:chOff x="0" y="0"/>
            <a:chExt cx="9209527" cy="1157920"/>
          </a:xfrm>
        </p:grpSpPr>
        <p:sp>
          <p:nvSpPr>
            <p:cNvPr id="20" name="TextBox 20"/>
            <p:cNvSpPr txBox="1"/>
            <p:nvPr/>
          </p:nvSpPr>
          <p:spPr>
            <a:xfrm>
              <a:off x="1634311" y="147159"/>
              <a:ext cx="7575216" cy="7302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199"/>
                </a:lnSpc>
              </a:pPr>
              <a:r>
                <a:rPr lang="en-US" sz="2999">
                  <a:solidFill>
                    <a:srgbClr val="2B2B2B"/>
                  </a:solidFill>
                  <a:latin typeface="Agrandir"/>
                  <a:ea typeface="Agrandir"/>
                  <a:cs typeface="Agrandir"/>
                  <a:sym typeface="Agrandir"/>
                </a:rPr>
                <a:t>XOX Game</a:t>
              </a:r>
            </a:p>
          </p:txBody>
        </p:sp>
        <p:sp>
          <p:nvSpPr>
            <p:cNvPr id="21" name="Freeform 21"/>
            <p:cNvSpPr/>
            <p:nvPr/>
          </p:nvSpPr>
          <p:spPr>
            <a:xfrm>
              <a:off x="0" y="0"/>
              <a:ext cx="1124235" cy="1157920"/>
            </a:xfrm>
            <a:custGeom>
              <a:avLst/>
              <a:gdLst/>
              <a:ahLst/>
              <a:cxnLst/>
              <a:rect l="l" t="t" r="r" b="b"/>
              <a:pathLst>
                <a:path w="1124235" h="1157920">
                  <a:moveTo>
                    <a:pt x="0" y="0"/>
                  </a:moveTo>
                  <a:lnTo>
                    <a:pt x="1124235" y="0"/>
                  </a:lnTo>
                  <a:lnTo>
                    <a:pt x="1124235" y="1157920"/>
                  </a:lnTo>
                  <a:lnTo>
                    <a:pt x="0" y="11579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2" name="TextBox 22"/>
            <p:cNvSpPr txBox="1"/>
            <p:nvPr/>
          </p:nvSpPr>
          <p:spPr>
            <a:xfrm>
              <a:off x="351305" y="370892"/>
              <a:ext cx="421625" cy="3494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960"/>
                </a:lnSpc>
              </a:pPr>
              <a:r>
                <a:rPr lang="en-US" sz="1400">
                  <a:solidFill>
                    <a:srgbClr val="2B2B2B"/>
                  </a:solidFill>
                  <a:latin typeface="Agrandir Bold"/>
                  <a:ea typeface="Agrandir Bold"/>
                  <a:cs typeface="Agrandir Bold"/>
                  <a:sym typeface="Agrandir Bold"/>
                </a:rPr>
                <a:t>5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9614906" y="7929841"/>
            <a:ext cx="6907145" cy="868440"/>
            <a:chOff x="0" y="0"/>
            <a:chExt cx="9209527" cy="1157920"/>
          </a:xfrm>
        </p:grpSpPr>
        <p:sp>
          <p:nvSpPr>
            <p:cNvPr id="24" name="TextBox 24"/>
            <p:cNvSpPr txBox="1"/>
            <p:nvPr/>
          </p:nvSpPr>
          <p:spPr>
            <a:xfrm>
              <a:off x="1634311" y="147159"/>
              <a:ext cx="7575216" cy="7302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199"/>
                </a:lnSpc>
              </a:pPr>
              <a:r>
                <a:rPr lang="en-US" sz="2999">
                  <a:solidFill>
                    <a:srgbClr val="2B2B2B"/>
                  </a:solidFill>
                  <a:latin typeface="Agrandir"/>
                  <a:ea typeface="Agrandir"/>
                  <a:cs typeface="Agrandir"/>
                  <a:sym typeface="Agrandir"/>
                </a:rPr>
                <a:t>Random Number Game</a:t>
              </a:r>
            </a:p>
          </p:txBody>
        </p:sp>
        <p:sp>
          <p:nvSpPr>
            <p:cNvPr id="25" name="Freeform 25"/>
            <p:cNvSpPr/>
            <p:nvPr/>
          </p:nvSpPr>
          <p:spPr>
            <a:xfrm>
              <a:off x="0" y="0"/>
              <a:ext cx="1124235" cy="1157920"/>
            </a:xfrm>
            <a:custGeom>
              <a:avLst/>
              <a:gdLst/>
              <a:ahLst/>
              <a:cxnLst/>
              <a:rect l="l" t="t" r="r" b="b"/>
              <a:pathLst>
                <a:path w="1124235" h="1157920">
                  <a:moveTo>
                    <a:pt x="0" y="0"/>
                  </a:moveTo>
                  <a:lnTo>
                    <a:pt x="1124235" y="0"/>
                  </a:lnTo>
                  <a:lnTo>
                    <a:pt x="1124235" y="1157920"/>
                  </a:lnTo>
                  <a:lnTo>
                    <a:pt x="0" y="11579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6" name="TextBox 26"/>
            <p:cNvSpPr txBox="1"/>
            <p:nvPr/>
          </p:nvSpPr>
          <p:spPr>
            <a:xfrm>
              <a:off x="351305" y="370892"/>
              <a:ext cx="421625" cy="3494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960"/>
                </a:lnSpc>
              </a:pPr>
              <a:r>
                <a:rPr lang="en-US" sz="1400">
                  <a:solidFill>
                    <a:srgbClr val="2B2B2B"/>
                  </a:solidFill>
                  <a:latin typeface="Agrandir Bold"/>
                  <a:ea typeface="Agrandir Bold"/>
                  <a:cs typeface="Agrandir Bold"/>
                  <a:sym typeface="Agrandir Bold"/>
                </a:rPr>
                <a:t>6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25000"/>
          </a:blip>
          <a:srcRect/>
          <a:stretch>
            <a:fillRect/>
          </a:stretch>
        </p:blipFill>
        <p:spPr>
          <a:xfrm rot="3203220">
            <a:off x="10055853" y="-265970"/>
            <a:ext cx="11814494" cy="12461864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25000"/>
          </a:blip>
          <a:srcRect/>
          <a:stretch>
            <a:fillRect/>
          </a:stretch>
        </p:blipFill>
        <p:spPr>
          <a:xfrm rot="-5741405">
            <a:off x="8316155" y="8504485"/>
            <a:ext cx="4865516" cy="6168780"/>
          </a:xfrm>
          <a:prstGeom prst="rect">
            <a:avLst/>
          </a:prstGeom>
        </p:spPr>
      </p:pic>
      <p:sp>
        <p:nvSpPr>
          <p:cNvPr id="4" name="Freeform 4"/>
          <p:cNvSpPr/>
          <p:nvPr/>
        </p:nvSpPr>
        <p:spPr>
          <a:xfrm>
            <a:off x="1479413" y="2431671"/>
            <a:ext cx="15189295" cy="6133521"/>
          </a:xfrm>
          <a:custGeom>
            <a:avLst/>
            <a:gdLst/>
            <a:ahLst/>
            <a:cxnLst/>
            <a:rect l="l" t="t" r="r" b="b"/>
            <a:pathLst>
              <a:path w="15189295" h="6133521">
                <a:moveTo>
                  <a:pt x="0" y="0"/>
                </a:moveTo>
                <a:lnTo>
                  <a:pt x="15189295" y="0"/>
                </a:lnTo>
                <a:lnTo>
                  <a:pt x="15189295" y="6133521"/>
                </a:lnTo>
                <a:lnTo>
                  <a:pt x="0" y="613352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263753" y="569852"/>
            <a:ext cx="15189295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Portfolio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444901" y="309562"/>
            <a:ext cx="9398198" cy="1247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399"/>
              </a:lnSpc>
              <a:spcBef>
                <a:spcPct val="0"/>
              </a:spcBef>
            </a:pPr>
            <a:r>
              <a:rPr lang="en-US" sz="6999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HTML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25000"/>
          </a:blip>
          <a:srcRect/>
          <a:stretch>
            <a:fillRect/>
          </a:stretch>
        </p:blipFill>
        <p:spPr>
          <a:xfrm>
            <a:off x="-4810715" y="2950641"/>
            <a:ext cx="9621431" cy="9789932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alphaModFix amt="50000"/>
          </a:blip>
          <a:srcRect/>
          <a:stretch>
            <a:fillRect/>
          </a:stretch>
        </p:blipFill>
        <p:spPr>
          <a:xfrm rot="9720163">
            <a:off x="12600387" y="-3298660"/>
            <a:ext cx="8670039" cy="8654721"/>
          </a:xfrm>
          <a:prstGeom prst="rect">
            <a:avLst/>
          </a:prstGeom>
        </p:spPr>
      </p:pic>
      <p:sp>
        <p:nvSpPr>
          <p:cNvPr id="5" name="Freeform 5"/>
          <p:cNvSpPr/>
          <p:nvPr/>
        </p:nvSpPr>
        <p:spPr>
          <a:xfrm>
            <a:off x="1658868" y="1954093"/>
            <a:ext cx="8545204" cy="6554428"/>
          </a:xfrm>
          <a:custGeom>
            <a:avLst/>
            <a:gdLst/>
            <a:ahLst/>
            <a:cxnLst/>
            <a:rect l="l" t="t" r="r" b="b"/>
            <a:pathLst>
              <a:path w="8545204" h="6554428">
                <a:moveTo>
                  <a:pt x="0" y="0"/>
                </a:moveTo>
                <a:lnTo>
                  <a:pt x="8545204" y="0"/>
                </a:lnTo>
                <a:lnTo>
                  <a:pt x="8545204" y="6554428"/>
                </a:lnTo>
                <a:lnTo>
                  <a:pt x="0" y="655442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1158545" y="3963036"/>
            <a:ext cx="5515110" cy="11804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34069" lvl="1" indent="-367035" algn="just">
              <a:lnSpc>
                <a:spcPts val="4760"/>
              </a:lnSpc>
              <a:buFont typeface="Arial"/>
              <a:buChar char="•"/>
            </a:pPr>
            <a:r>
              <a:rPr lang="en-US" sz="3400" dirty="0">
                <a:solidFill>
                  <a:srgbClr val="2B2B2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Navbar</a:t>
            </a:r>
          </a:p>
          <a:p>
            <a:pPr marL="734069" lvl="1" indent="-367035" algn="just">
              <a:lnSpc>
                <a:spcPts val="4760"/>
              </a:lnSpc>
              <a:buFont typeface="Arial"/>
              <a:buChar char="•"/>
            </a:pPr>
            <a:r>
              <a:rPr lang="en-US" sz="3400" dirty="0">
                <a:solidFill>
                  <a:srgbClr val="2B2B2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Header Section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25000"/>
          </a:blip>
          <a:srcRect/>
          <a:stretch>
            <a:fillRect/>
          </a:stretch>
        </p:blipFill>
        <p:spPr>
          <a:xfrm rot="-1425796">
            <a:off x="-4836105" y="-3855776"/>
            <a:ext cx="17005599" cy="18983681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>
            <a:off x="661339" y="1929107"/>
            <a:ext cx="13299095" cy="6428786"/>
          </a:xfrm>
          <a:custGeom>
            <a:avLst/>
            <a:gdLst/>
            <a:ahLst/>
            <a:cxnLst/>
            <a:rect l="l" t="t" r="r" b="b"/>
            <a:pathLst>
              <a:path w="13299095" h="6428786">
                <a:moveTo>
                  <a:pt x="0" y="0"/>
                </a:moveTo>
                <a:lnTo>
                  <a:pt x="13299095" y="0"/>
                </a:lnTo>
                <a:lnTo>
                  <a:pt x="13299095" y="6428786"/>
                </a:lnTo>
                <a:lnTo>
                  <a:pt x="0" y="64287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992" b="-992"/>
            </a:stretch>
          </a:blipFill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25000"/>
          </a:blip>
          <a:srcRect/>
          <a:stretch>
            <a:fillRect/>
          </a:stretch>
        </p:blipFill>
        <p:spPr>
          <a:xfrm rot="-1425796">
            <a:off x="-3844068" y="-2540247"/>
            <a:ext cx="17005599" cy="18983681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>
            <a:off x="1176185" y="1313410"/>
            <a:ext cx="7324988" cy="7540731"/>
          </a:xfrm>
          <a:custGeom>
            <a:avLst/>
            <a:gdLst/>
            <a:ahLst/>
            <a:cxnLst/>
            <a:rect l="l" t="t" r="r" b="b"/>
            <a:pathLst>
              <a:path w="7324988" h="7540731">
                <a:moveTo>
                  <a:pt x="0" y="0"/>
                </a:moveTo>
                <a:lnTo>
                  <a:pt x="7324988" y="0"/>
                </a:lnTo>
                <a:lnTo>
                  <a:pt x="7324988" y="7540730"/>
                </a:lnTo>
                <a:lnTo>
                  <a:pt x="0" y="754073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9716336" y="3676314"/>
            <a:ext cx="7324988" cy="118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about section</a:t>
            </a:r>
          </a:p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un ordered list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25000"/>
          </a:blip>
          <a:srcRect/>
          <a:stretch>
            <a:fillRect/>
          </a:stretch>
        </p:blipFill>
        <p:spPr>
          <a:xfrm>
            <a:off x="-2511451" y="1028700"/>
            <a:ext cx="19770751" cy="1826253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25000"/>
          </a:blip>
          <a:srcRect/>
          <a:stretch>
            <a:fillRect/>
          </a:stretch>
        </p:blipFill>
        <p:spPr>
          <a:xfrm rot="-3982960">
            <a:off x="13745551" y="-3705176"/>
            <a:ext cx="5352514" cy="7410352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25000"/>
          </a:blip>
          <a:srcRect/>
          <a:stretch>
            <a:fillRect/>
          </a:stretch>
        </p:blipFill>
        <p:spPr>
          <a:xfrm rot="-1644077">
            <a:off x="16162301" y="-1063836"/>
            <a:ext cx="5468057" cy="6108036"/>
          </a:xfrm>
          <a:prstGeom prst="rect">
            <a:avLst/>
          </a:prstGeom>
        </p:spPr>
      </p:pic>
      <p:sp>
        <p:nvSpPr>
          <p:cNvPr id="5" name="Freeform 5"/>
          <p:cNvSpPr/>
          <p:nvPr/>
        </p:nvSpPr>
        <p:spPr>
          <a:xfrm>
            <a:off x="2392004" y="3020833"/>
            <a:ext cx="13072671" cy="4245334"/>
          </a:xfrm>
          <a:custGeom>
            <a:avLst/>
            <a:gdLst/>
            <a:ahLst/>
            <a:cxnLst/>
            <a:rect l="l" t="t" r="r" b="b"/>
            <a:pathLst>
              <a:path w="13072671" h="4245334">
                <a:moveTo>
                  <a:pt x="0" y="0"/>
                </a:moveTo>
                <a:lnTo>
                  <a:pt x="13072671" y="0"/>
                </a:lnTo>
                <a:lnTo>
                  <a:pt x="13072671" y="4245334"/>
                </a:lnTo>
                <a:lnTo>
                  <a:pt x="0" y="424533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25000"/>
          </a:blip>
          <a:srcRect/>
          <a:stretch>
            <a:fillRect/>
          </a:stretch>
        </p:blipFill>
        <p:spPr>
          <a:xfrm>
            <a:off x="-2511451" y="1028700"/>
            <a:ext cx="19770751" cy="1826253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25000"/>
          </a:blip>
          <a:srcRect/>
          <a:stretch>
            <a:fillRect/>
          </a:stretch>
        </p:blipFill>
        <p:spPr>
          <a:xfrm rot="-3982960">
            <a:off x="13745551" y="-3705176"/>
            <a:ext cx="5352514" cy="7410352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25000"/>
          </a:blip>
          <a:srcRect/>
          <a:stretch>
            <a:fillRect/>
          </a:stretch>
        </p:blipFill>
        <p:spPr>
          <a:xfrm rot="-1644077">
            <a:off x="16162301" y="-1063836"/>
            <a:ext cx="5468057" cy="6108036"/>
          </a:xfrm>
          <a:prstGeom prst="rect">
            <a:avLst/>
          </a:prstGeom>
        </p:spPr>
      </p:pic>
      <p:sp>
        <p:nvSpPr>
          <p:cNvPr id="5" name="Freeform 5"/>
          <p:cNvSpPr/>
          <p:nvPr/>
        </p:nvSpPr>
        <p:spPr>
          <a:xfrm>
            <a:off x="858736" y="1778092"/>
            <a:ext cx="9568699" cy="7342081"/>
          </a:xfrm>
          <a:custGeom>
            <a:avLst/>
            <a:gdLst/>
            <a:ahLst/>
            <a:cxnLst/>
            <a:rect l="l" t="t" r="r" b="b"/>
            <a:pathLst>
              <a:path w="9568699" h="7342081">
                <a:moveTo>
                  <a:pt x="0" y="0"/>
                </a:moveTo>
                <a:lnTo>
                  <a:pt x="9568699" y="0"/>
                </a:lnTo>
                <a:lnTo>
                  <a:pt x="9568699" y="7342081"/>
                </a:lnTo>
                <a:lnTo>
                  <a:pt x="0" y="734208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1182248" y="3812663"/>
            <a:ext cx="5736324" cy="15386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24" lvl="1" indent="-302262" algn="l">
              <a:lnSpc>
                <a:spcPts val="3920"/>
              </a:lnSpc>
              <a:buFont typeface="Arial"/>
              <a:buChar char="•"/>
            </a:pPr>
            <a:r>
              <a:rPr lang="en-US" sz="2800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Project section</a:t>
            </a:r>
          </a:p>
          <a:p>
            <a:pPr marL="604524" lvl="1" indent="-302262" algn="l">
              <a:lnSpc>
                <a:spcPts val="3920"/>
              </a:lnSpc>
              <a:buFont typeface="Arial"/>
              <a:buChar char="•"/>
            </a:pPr>
            <a:r>
              <a:rPr lang="en-US" sz="2800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data-link</a:t>
            </a:r>
          </a:p>
          <a:p>
            <a:pPr marL="604524" lvl="1" indent="-302262" algn="l">
              <a:lnSpc>
                <a:spcPts val="3920"/>
              </a:lnSpc>
              <a:buFont typeface="Arial"/>
              <a:buChar char="•"/>
            </a:pPr>
            <a:r>
              <a:rPr lang="en-US" sz="2800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&lt;img&gt;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50000"/>
          </a:blip>
          <a:srcRect/>
          <a:stretch>
            <a:fillRect/>
          </a:stretch>
        </p:blipFill>
        <p:spPr>
          <a:xfrm>
            <a:off x="-2868523" y="2438918"/>
            <a:ext cx="10541077" cy="1052245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3463659" y="-599139"/>
            <a:ext cx="5865675" cy="5231058"/>
          </a:xfrm>
          <a:prstGeom prst="rect">
            <a:avLst/>
          </a:prstGeom>
        </p:spPr>
      </p:pic>
      <p:sp>
        <p:nvSpPr>
          <p:cNvPr id="4" name="Freeform 4"/>
          <p:cNvSpPr/>
          <p:nvPr/>
        </p:nvSpPr>
        <p:spPr>
          <a:xfrm>
            <a:off x="1746559" y="2287956"/>
            <a:ext cx="14794882" cy="6033597"/>
          </a:xfrm>
          <a:custGeom>
            <a:avLst/>
            <a:gdLst/>
            <a:ahLst/>
            <a:cxnLst/>
            <a:rect l="l" t="t" r="r" b="b"/>
            <a:pathLst>
              <a:path w="14794882" h="6033597">
                <a:moveTo>
                  <a:pt x="0" y="0"/>
                </a:moveTo>
                <a:lnTo>
                  <a:pt x="14794882" y="0"/>
                </a:lnTo>
                <a:lnTo>
                  <a:pt x="14794882" y="6033597"/>
                </a:lnTo>
                <a:lnTo>
                  <a:pt x="0" y="603359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66</Words>
  <Application>Microsoft Office PowerPoint</Application>
  <PresentationFormat>Custom</PresentationFormat>
  <Paragraphs>36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Agrandir</vt:lpstr>
      <vt:lpstr>Arial</vt:lpstr>
      <vt:lpstr>Canva Sans Bold</vt:lpstr>
      <vt:lpstr>Calibri</vt:lpstr>
      <vt:lpstr>Agrandir Bold</vt:lpstr>
      <vt:lpstr>Canva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Simple Presentation in Pink Lilac Pastel Blobs Basic Style</dc:title>
  <cp:lastModifiedBy>Athul Haridas</cp:lastModifiedBy>
  <cp:revision>2</cp:revision>
  <dcterms:created xsi:type="dcterms:W3CDTF">2006-08-16T00:00:00Z</dcterms:created>
  <dcterms:modified xsi:type="dcterms:W3CDTF">2024-08-26T07:01:36Z</dcterms:modified>
  <dc:identifier>DAGO7ckA8xg</dc:identifier>
</cp:coreProperties>
</file>